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72" r:id="rId27"/>
    <p:sldId id="289" r:id="rId28"/>
    <p:sldId id="275" r:id="rId29"/>
    <p:sldId id="274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8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3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8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3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7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7BC9-4B6B-412B-8A2E-F5BA15B71B7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ABE9-C82D-4A78-9FD9-653BB1F67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99" y="18197"/>
            <a:ext cx="8229600" cy="820003"/>
          </a:xfrm>
        </p:spPr>
        <p:txBody>
          <a:bodyPr/>
          <a:lstStyle/>
          <a:p>
            <a:r>
              <a:rPr lang="en-US" dirty="0"/>
              <a:t>Use of Op-Amp as Comparator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943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17.3a shows a circuit operating with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reference voltage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 input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output connected to an indicator LED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level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reference voltage is connected to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inverting input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output will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positive saturation level when the input,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goes more positive than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6-V reference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level.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drives the LED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indication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is more positive than the reference level.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Fig.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17.3b shows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alternative connection,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connected to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input voltage will connected to inverting input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-amplifier that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will switch to its positive saturation level when the input,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6-V reference voltage level.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3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69" y="533400"/>
            <a:ext cx="7789177" cy="439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06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339 COMPARATOR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339 IC is a quad comparator containing four independent voltage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comparator circuits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to external pins as shown in Fig. 17.8.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comparator has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inverting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inputs and a single output. The supply voltage applied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pins powers all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comparators.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if one wishes to use 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comparator, 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will be drawing power.</a:t>
            </a:r>
          </a:p>
        </p:txBody>
      </p:sp>
    </p:spTree>
    <p:extLst>
      <p:ext uri="{BB962C8B-B14F-4D97-AF65-F5344CB8AC3E}">
        <p14:creationId xmlns:p14="http://schemas.microsoft.com/office/powerpoint/2010/main" val="320174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2203"/>
            <a:ext cx="7162800" cy="657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84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339 COMPARATOR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To see how these comparator circuits can be used, Fig. 17.9 shows one of the </a:t>
            </a:r>
            <a:r>
              <a:rPr lang="en-US" dirty="0" smtClean="0"/>
              <a:t>339 comparator </a:t>
            </a:r>
            <a:r>
              <a:rPr lang="en-US" dirty="0"/>
              <a:t>circuits connected as a zero-crossing detector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dirty="0"/>
              <a:t>Whenever the input </a:t>
            </a:r>
            <a:r>
              <a:rPr lang="en-US" dirty="0" smtClean="0"/>
              <a:t>signal goes </a:t>
            </a:r>
            <a:r>
              <a:rPr lang="en-US" dirty="0"/>
              <a:t>above 0 V, the output switches to </a:t>
            </a:r>
            <a:r>
              <a:rPr lang="en-US" dirty="0" smtClean="0"/>
              <a:t>V+.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The </a:t>
            </a:r>
            <a:r>
              <a:rPr lang="en-US" dirty="0"/>
              <a:t>input switches to </a:t>
            </a:r>
            <a:r>
              <a:rPr lang="en-US" dirty="0" smtClean="0"/>
              <a:t>V- </a:t>
            </a:r>
            <a:r>
              <a:rPr lang="en-US" dirty="0"/>
              <a:t>only when </a:t>
            </a:r>
            <a:r>
              <a:rPr lang="en-US" dirty="0" smtClean="0"/>
              <a:t>the input </a:t>
            </a:r>
            <a:r>
              <a:rPr lang="en-US" dirty="0"/>
              <a:t>goes below 0 V.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A reference level other than 0 V can also be used, and either input terminal </a:t>
            </a:r>
            <a:r>
              <a:rPr lang="en-US" dirty="0" smtClean="0"/>
              <a:t>could be </a:t>
            </a:r>
            <a:r>
              <a:rPr lang="en-US" dirty="0"/>
              <a:t>used as the reference, the other terminal then being connected to the input signal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The operation of one of the comparator circuits is described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5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78" y="533401"/>
            <a:ext cx="855102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08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input voltage (difference voltage across input terminals)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drives the output transistor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(open circuit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differential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voltage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drives the output transistor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—the output then at the supply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level.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 is set at a reference level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positive input goes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results in a positive differential input with output driven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open-circuit state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noninverting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 goes below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resulting in a negative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input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output will be driven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positive input is set at the reference level, the inverting input going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the output open circuit while the inverting input going above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output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V-.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operation is summarized in Fig. 17.10.</a:t>
            </a:r>
          </a:p>
        </p:txBody>
      </p:sp>
    </p:spTree>
    <p:extLst>
      <p:ext uri="{BB962C8B-B14F-4D97-AF65-F5344CB8AC3E}">
        <p14:creationId xmlns:p14="http://schemas.microsoft.com/office/powerpoint/2010/main" val="2140379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9144000" cy="381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771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096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Since the output of one of these comparator circuits is from an open-circuit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collector, applications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which the outputs from more than one circuit can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wire-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17.11 shows two comparator circuits connected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common output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also with common input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Comparator 1 has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+5 V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put connected to the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noninverting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input.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will be driven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comparator 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input signal goes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Vin &gt; +5)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Comparator 2 has a reference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voltage of +1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connected to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input. The output of comparator 2 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driven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input signal goes below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(Vin&lt;1)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total, the output will go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whenever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input is below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or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V, as shown in Fig. 17.11, the overall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operation being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of a voltage window detector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high output indicates that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within a voltage window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(these values being set by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reference voltage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levels used).</a:t>
            </a:r>
          </a:p>
        </p:txBody>
      </p:sp>
    </p:spTree>
    <p:extLst>
      <p:ext uri="{BB962C8B-B14F-4D97-AF65-F5344CB8AC3E}">
        <p14:creationId xmlns:p14="http://schemas.microsoft.com/office/powerpoint/2010/main" val="2286945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DECTOR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17638"/>
            <a:ext cx="9144000" cy="544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203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DIGITAL–ANALOG CONVERTERS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voltages and currents in electronics vary continuously over some range of values.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digital circuitry the signals are at either one of two levels, representing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values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 or zero. An analog–digital converter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ADC)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obtains a digital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representing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input analog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 digital–analog converter (DAC)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value back into an analog voltage.</a:t>
            </a:r>
          </a:p>
        </p:txBody>
      </p:sp>
    </p:spTree>
    <p:extLst>
      <p:ext uri="{BB962C8B-B14F-4D97-AF65-F5344CB8AC3E}">
        <p14:creationId xmlns:p14="http://schemas.microsoft.com/office/powerpoint/2010/main" val="74505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87" y="-76200"/>
            <a:ext cx="5830538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29025"/>
            <a:ext cx="6887813" cy="320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29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Digital-to-Analog Conversion</a:t>
            </a:r>
            <a:br>
              <a:rPr lang="en-US" dirty="0"/>
            </a:br>
            <a:r>
              <a:rPr lang="en-US" dirty="0"/>
              <a:t>LADDER NETWORK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popular scheme uses a network of resistors, called 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ladder network.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ladder network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accepts inputs of binary values at, typically, 0 V or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provides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output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proportional to the binary input value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17.12a shows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ladder network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four input voltages, representing 4 bits of digital data and a dc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output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voltage is proportional to the digital input value as given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56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6605589" cy="479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956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6605589" cy="479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142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 network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95400"/>
                <a:ext cx="8610600" cy="5334000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Therefore, (0110)2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digital, converts to 6 V,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analog. The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of the ladder network is to convert the 16 possible binary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values from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0000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1111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into one of 16 voltage levels in steps of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/16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more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sections of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ladder allows having more binary inputs and greater quantization for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step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example, a 10-stage ladder network could extend the number of voltage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steps or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voltage resolution to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/1024.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reference voltage of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10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would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provide output voltage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10 V/1024 or approximately 10 mV.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Notes :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More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ladder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stages provide greater voltage resolution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general, the voltage resolution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ladder stages is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95400"/>
                <a:ext cx="8610600" cy="5334000"/>
              </a:xfrm>
              <a:blipFill rotWithShape="0">
                <a:blip r:embed="rId2"/>
                <a:stretch>
                  <a:fillRect l="-425" r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0287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082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17.13 shows a block diagram of a typical DAC using a ladder network.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ladder network, referred in the diagram as 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ladder,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sandwiched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current supply and current switches connected to each binary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output current proportional to the input binary value.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turns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selected legs of the ladder, the output current being a weighted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summing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current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Connecting the output current through a resistor will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 voltage, if desired.</a:t>
            </a:r>
          </a:p>
        </p:txBody>
      </p:sp>
    </p:spTree>
    <p:extLst>
      <p:ext uri="{BB962C8B-B14F-4D97-AF65-F5344CB8AC3E}">
        <p14:creationId xmlns:p14="http://schemas.microsoft.com/office/powerpoint/2010/main" val="1006088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6071"/>
            <a:ext cx="7477253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583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Analog-to-Digital Conversion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DUAL-SLOPE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popular method for converting an analog voltage into a digital value is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dual slope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method.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17.14a shows a block diagram of the basic dual-slope converter.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analog voltage to be converted is applied through an electronic switch to an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integrator or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ramp-generator circuit (essentially a constant current charging a capacitor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produce a linear ramp voltage).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digital output is obtained from a counter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operated during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both positive and negative slope intervals of the integrator.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method of conversion proceeds as follows. For a fixed time interval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usually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full count range of the counter), the analog voltage connected to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integrator raises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voltage at the comparator input to some positive level.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36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838200"/>
            <a:ext cx="83915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97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Figure 17.14b shows that at the end of the fixed time interval the voltage from the integrator is greater for the larger input voltage.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At the end of the fixed count interval, the count is set to zero and the electronic switch connects the integrator to a reference or fixed input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voltage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integrator output (or capacitor input) then decreases at a fixed rate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 advances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this time, while the integrator’s output decreases at a fixed rate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drops below the comparator reference voltage, at which time the control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 receives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signal (the comparator output) to stop the count. The digital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counter is then the digital output of the converter</a:t>
            </a:r>
          </a:p>
        </p:txBody>
      </p:sp>
    </p:spTree>
    <p:extLst>
      <p:ext uri="{BB962C8B-B14F-4D97-AF65-F5344CB8AC3E}">
        <p14:creationId xmlns:p14="http://schemas.microsoft.com/office/powerpoint/2010/main" val="2762394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42974"/>
            <a:ext cx="6543675" cy="549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97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311 COMPARATOR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723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LADDER-NETWORK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5626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Another popular method of analog-to-digital conversion uses a ladder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 along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counter and comparator circuits (see Fig. 17.15).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digital counter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advances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zero count while a ladder network driven by the counter outputs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staircase voltage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as shown in Fig. 17.15b, which increases one voltage increment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count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comparator circuit, receiving both staircase voltage and analog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voltage, provides a signal to stop the count when the staircase voltage rises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counter value at that time is the digital output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5943600"/>
            <a:ext cx="2815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41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amount of voltage change stepped by the staircase signal depends on the number of count bits used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would result in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conversion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resolution of 2.4 mV. The clock rate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counter would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affect the time required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12-stage counter operating a 12-stage ladder network using a reference voltage of 10 V would step each count by a voltage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 a conversion. A clock rate of 1 MHz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operating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12-stage counter would need a maximum conversion time of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76800"/>
            <a:ext cx="89916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103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7162800" cy="681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23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6248400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311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voltage comparator shown in Fig. 17.4 contains a comparator circuit that can operate as well from dual power supplies of 15 V as from a single 5-V supply.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output can provide a voltage at one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two distinct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levels or can be used to drive a lamp or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relay.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output is taken from a bipolar transistor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allow driving a variety of loads.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2971800"/>
            <a:ext cx="51720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7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5973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zero-crossing detector that senses (detects) the input voltage crossing through 0 V is shown using the 311 IC in Fig. 17.5.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inverting input </a:t>
            </a:r>
            <a:r>
              <a:rPr lang="en-US" sz="2400" dirty="0" smtClean="0">
                <a:cs typeface="+mj-cs"/>
              </a:rPr>
              <a:t>is connected to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ground </a:t>
            </a:r>
            <a:r>
              <a:rPr lang="en-US" sz="2400" dirty="0" smtClean="0">
                <a:cs typeface="+mj-cs"/>
              </a:rPr>
              <a:t>(the reference voltage).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 The input signal going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positive</a:t>
            </a:r>
            <a:r>
              <a:rPr lang="en-US" sz="2400" dirty="0" smtClean="0">
                <a:cs typeface="+mj-cs"/>
              </a:rPr>
              <a:t> drives the output transistor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ON</a:t>
            </a:r>
            <a:r>
              <a:rPr lang="en-US" sz="2400" dirty="0" smtClean="0">
                <a:cs typeface="+mj-cs"/>
              </a:rPr>
              <a:t>, with the output then going low (</a:t>
            </a:r>
            <a:r>
              <a:rPr lang="ar-SA" sz="2400" dirty="0" smtClean="0">
                <a:cs typeface="+mj-cs"/>
              </a:rPr>
              <a:t>-</a:t>
            </a:r>
            <a:r>
              <a:rPr lang="en-US" sz="2400" dirty="0" smtClean="0">
                <a:cs typeface="+mj-cs"/>
              </a:rPr>
              <a:t>10 V in this case).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 The input signal going negative (below 0 V) will drive the output transistor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OFF</a:t>
            </a:r>
            <a:r>
              <a:rPr lang="en-US" sz="2400" dirty="0" smtClean="0">
                <a:cs typeface="+mj-cs"/>
              </a:rPr>
              <a:t>, the output then going high (to +10 V).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 The output is thus an indication of whether the input is above or below 0 V. </a:t>
            </a:r>
          </a:p>
        </p:txBody>
      </p:sp>
    </p:spTree>
    <p:extLst>
      <p:ext uri="{BB962C8B-B14F-4D97-AF65-F5344CB8AC3E}">
        <p14:creationId xmlns:p14="http://schemas.microsoft.com/office/powerpoint/2010/main" val="25060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When the input is any positive voltage, the output is low, while any negative voltage will result in the output going to a high voltage level.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2526901"/>
            <a:ext cx="5853113" cy="433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26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311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comparator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6019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17.6 shows how a 311 comparator can be used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strobing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In this example,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output will go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when the input goes above the reference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level—but only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TTL strobe input 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(or 0 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TTL strobe input goes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drives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311 strobe input at pin 6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causing the output to remain in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state (with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high) regardless of the input signal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effect, the output remains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unless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strobed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strobed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output then acts normally, switching from high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 depending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input signal level.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operation, the comparator output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respond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input signal only during the time the strobe signal allows such operation.</a:t>
            </a:r>
          </a:p>
        </p:txBody>
      </p:sp>
    </p:spTree>
    <p:extLst>
      <p:ext uri="{BB962C8B-B14F-4D97-AF65-F5344CB8AC3E}">
        <p14:creationId xmlns:p14="http://schemas.microsoft.com/office/powerpoint/2010/main" val="122029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315200" cy="49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24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Figure 17.7 shows the comparator output driving a relay.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input goes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V, driving the output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relay is activated, closing the normally open (N.O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contacts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that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These contacts can then be connected to operate a large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variety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devices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a buzzer or bell wired to the contacts can be driven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whenever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input voltage drops below 0 V. As long as the voltage is present 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terminal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buzzer will remain off.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3048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311 comparator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output driving a relay. </a:t>
            </a:r>
          </a:p>
        </p:txBody>
      </p:sp>
    </p:spTree>
    <p:extLst>
      <p:ext uri="{BB962C8B-B14F-4D97-AF65-F5344CB8AC3E}">
        <p14:creationId xmlns:p14="http://schemas.microsoft.com/office/powerpoint/2010/main" val="175840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1926</Words>
  <Application>Microsoft Office PowerPoint</Application>
  <PresentationFormat>On-screen Show (4:3)</PresentationFormat>
  <Paragraphs>93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Wingdings</vt:lpstr>
      <vt:lpstr>Office Theme</vt:lpstr>
      <vt:lpstr>Use of Op-Amp as Comparator</vt:lpstr>
      <vt:lpstr>PowerPoint Presentation</vt:lpstr>
      <vt:lpstr>311 COMPARATOR</vt:lpstr>
      <vt:lpstr>PowerPoint Presentation</vt:lpstr>
      <vt:lpstr>PowerPoint Presentation</vt:lpstr>
      <vt:lpstr>PowerPoint Presentation</vt:lpstr>
      <vt:lpstr>311 comparator with strobing</vt:lpstr>
      <vt:lpstr>PowerPoint Presentation</vt:lpstr>
      <vt:lpstr>PowerPoint Presentation</vt:lpstr>
      <vt:lpstr>PowerPoint Presentation</vt:lpstr>
      <vt:lpstr>339 COMPARATOR</vt:lpstr>
      <vt:lpstr>PowerPoint Presentation</vt:lpstr>
      <vt:lpstr>339 COMPARATOR</vt:lpstr>
      <vt:lpstr>PowerPoint Presentation</vt:lpstr>
      <vt:lpstr>PowerPoint Presentation</vt:lpstr>
      <vt:lpstr>PowerPoint Presentation</vt:lpstr>
      <vt:lpstr>PowerPoint Presentation</vt:lpstr>
      <vt:lpstr>WINDOW DECTOR </vt:lpstr>
      <vt:lpstr>DIGITAL–ANALOG CONVERTERS</vt:lpstr>
      <vt:lpstr>Digital-to-Analog Conversion LADDER NETWORK CONVERSION</vt:lpstr>
      <vt:lpstr>PowerPoint Presentation</vt:lpstr>
      <vt:lpstr>PowerPoint Presentation</vt:lpstr>
      <vt:lpstr>Ladder network</vt:lpstr>
      <vt:lpstr>ladder network</vt:lpstr>
      <vt:lpstr>PowerPoint Presentation</vt:lpstr>
      <vt:lpstr>Analog-to-Digital Conversion DUAL-SLOPE CONVERSION</vt:lpstr>
      <vt:lpstr>PowerPoint Presentation</vt:lpstr>
      <vt:lpstr>PowerPoint Presentation</vt:lpstr>
      <vt:lpstr>PowerPoint Presentation</vt:lpstr>
      <vt:lpstr>LADDER-NETWORK CONVERSION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311 COMPARATOR</dc:title>
  <dc:creator>Aisha</dc:creator>
  <cp:lastModifiedBy>dlw</cp:lastModifiedBy>
  <cp:revision>86</cp:revision>
  <dcterms:created xsi:type="dcterms:W3CDTF">2015-03-11T18:15:30Z</dcterms:created>
  <dcterms:modified xsi:type="dcterms:W3CDTF">2016-03-03T19:23:56Z</dcterms:modified>
</cp:coreProperties>
</file>